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1FD01-4C6F-488E-A1F7-843538C5FCC6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AB8F9-FA47-41E2-A4F8-3379529A849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685800"/>
            <a:ext cx="8254927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81000"/>
            <a:ext cx="8609814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304800"/>
            <a:ext cx="87630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228600"/>
            <a:ext cx="8534400" cy="64285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799"/>
            <a:ext cx="8610600" cy="6297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228600"/>
            <a:ext cx="8915400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304800"/>
            <a:ext cx="8719807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744527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81000"/>
            <a:ext cx="8610600" cy="63823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599" y="304800"/>
            <a:ext cx="8620621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81000"/>
            <a:ext cx="8663012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533400"/>
            <a:ext cx="8305800" cy="613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686800" cy="64046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304800"/>
            <a:ext cx="8786992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676853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304800"/>
            <a:ext cx="8650423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5344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81000"/>
            <a:ext cx="8492214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199" y="304800"/>
            <a:ext cx="8505193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0999" y="304800"/>
            <a:ext cx="8507797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304800"/>
            <a:ext cx="8458200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28600"/>
            <a:ext cx="8741391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228600"/>
            <a:ext cx="8839200" cy="6464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380999"/>
            <a:ext cx="8458200" cy="6221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380999"/>
            <a:ext cx="8382000" cy="6151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0" y="609600"/>
            <a:ext cx="3048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610600" cy="63207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0999" y="304800"/>
            <a:ext cx="8389545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On-screen Show (4:3)</PresentationFormat>
  <Paragraphs>0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admin</cp:lastModifiedBy>
  <cp:revision>1</cp:revision>
  <dcterms:created xsi:type="dcterms:W3CDTF">2020-10-13T08:49:40Z</dcterms:created>
  <dcterms:modified xsi:type="dcterms:W3CDTF">2020-10-13T09:31:39Z</dcterms:modified>
</cp:coreProperties>
</file>

<file path=docProps/thumbnail.jpeg>
</file>